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E9F47-D601-EC47-9445-F3D39F06F77B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AAEC9-256F-674D-A612-BDF595B06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9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materials in these problems?  Do the answers change?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6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substances in these problems, do the answers change?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if I swap</a:t>
            </a:r>
            <a:r>
              <a:rPr lang="en-US" baseline="0" dirty="0" smtClean="0"/>
              <a:t> the substances in these problems, do the answers change?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AAEC9-256F-674D-A612-BDF595B061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4/19/12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</a:t>
            </a:r>
          </a:p>
          <a:p>
            <a:r>
              <a:rPr lang="en-US" dirty="0" smtClean="0"/>
              <a:t>Everything is easier with doughnuts &amp; dozens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Molar Conversions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70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 says…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3999"/>
            <a:ext cx="4059936" cy="468858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have 210 g of doughnuts.  How many dozen doughnuts do you have?</a:t>
            </a:r>
          </a:p>
          <a:p>
            <a:endParaRPr lang="en-US" dirty="0"/>
          </a:p>
          <a:p>
            <a:r>
              <a:rPr lang="en-US" i="1" dirty="0" err="1" smtClean="0">
                <a:solidFill>
                  <a:schemeClr val="tx2"/>
                </a:solidFill>
              </a:rPr>
              <a:t>Ans</a:t>
            </a:r>
            <a:r>
              <a:rPr lang="en-US" i="1" dirty="0" smtClean="0">
                <a:solidFill>
                  <a:schemeClr val="tx2"/>
                </a:solidFill>
              </a:rPr>
              <a:t>: You have 0.25 dozen doughnuts</a:t>
            </a:r>
          </a:p>
          <a:p>
            <a:endParaRPr lang="en-US" i="1" dirty="0"/>
          </a:p>
          <a:p>
            <a:r>
              <a:rPr lang="en-US" i="1" dirty="0" smtClean="0"/>
              <a:t>This is a 1-step problem.  If you got it wrong, go back and review that section of the video.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3999"/>
            <a:ext cx="4059936" cy="450910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have 19 eggs.  How many grams of eggs do you have?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 err="1" smtClean="0">
                <a:solidFill>
                  <a:srgbClr val="FEFAC9"/>
                </a:solidFill>
              </a:rPr>
              <a:t>Ans</a:t>
            </a:r>
            <a:r>
              <a:rPr lang="en-US" i="1" dirty="0" smtClean="0">
                <a:solidFill>
                  <a:srgbClr val="FEFAC9"/>
                </a:solidFill>
              </a:rPr>
              <a:t>: You have 1100g of eggs</a:t>
            </a:r>
          </a:p>
          <a:p>
            <a:endParaRPr lang="en-US" i="1" dirty="0"/>
          </a:p>
          <a:p>
            <a:r>
              <a:rPr lang="en-US" i="1" dirty="0" smtClean="0"/>
              <a:t>This is a 2-step process.  If you got it wrong, go back and review that section of the video.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Dozen &amp; particles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3913632"/>
          </a:xfrm>
        </p:spPr>
        <p:txBody>
          <a:bodyPr/>
          <a:lstStyle/>
          <a:p>
            <a:r>
              <a:rPr lang="en-US" dirty="0" smtClean="0"/>
              <a:t>1 dozen eggs = 12 eggs</a:t>
            </a:r>
          </a:p>
          <a:p>
            <a:r>
              <a:rPr lang="en-US" dirty="0" smtClean="0"/>
              <a:t>1 dozen doughnuts = 12 doughnuts</a:t>
            </a:r>
          </a:p>
          <a:p>
            <a:endParaRPr lang="en-US" dirty="0" smtClean="0"/>
          </a:p>
          <a:p>
            <a:r>
              <a:rPr lang="en-US" dirty="0" smtClean="0"/>
              <a:t>Does it matter what the material is when you convert from dozen to particles?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 dozen eggs = 698 g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doz</a:t>
            </a:r>
            <a:r>
              <a:rPr lang="en-US" dirty="0" smtClean="0"/>
              <a:t> doughnuts = 854 g</a:t>
            </a:r>
          </a:p>
          <a:p>
            <a:endParaRPr lang="en-US" dirty="0"/>
          </a:p>
          <a:p>
            <a:r>
              <a:rPr lang="en-US" dirty="0" smtClean="0"/>
              <a:t>Why is the mass of a dozen different for each substance?</a:t>
            </a:r>
          </a:p>
          <a:p>
            <a:r>
              <a:rPr lang="en-US" dirty="0" smtClean="0"/>
              <a:t>Are all eggs identical? Are doughnuts identical?  Isotope analogy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step sideways:  Working in Dozens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Dozen &amp; mass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4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Dozen  to particle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1433321"/>
          </a:xfrm>
        </p:spPr>
        <p:txBody>
          <a:bodyPr/>
          <a:lstStyle/>
          <a:p>
            <a:r>
              <a:rPr lang="en-US" dirty="0" smtClean="0"/>
              <a:t>If you have 2.3 dozen eggs how many eggs do you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1783701"/>
          </a:xfrm>
        </p:spPr>
        <p:txBody>
          <a:bodyPr>
            <a:normAutofit/>
          </a:bodyPr>
          <a:lstStyle/>
          <a:p>
            <a:r>
              <a:rPr lang="en-US" dirty="0" smtClean="0"/>
              <a:t>If you have 90 doughnuts how many dozen doughnuts do you have?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Some sample 1-step problems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Particle to dozen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0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384994"/>
            <a:ext cx="4040188" cy="762000"/>
          </a:xfrm>
        </p:spPr>
        <p:txBody>
          <a:bodyPr/>
          <a:lstStyle/>
          <a:p>
            <a:r>
              <a:rPr lang="en-US" dirty="0" smtClean="0"/>
              <a:t>Dozen  to mass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347886"/>
            <a:ext cx="4038600" cy="14333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have 2.3 dozen doughnuts how many grams of doughnuts do you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1783701"/>
          </a:xfrm>
        </p:spPr>
        <p:txBody>
          <a:bodyPr>
            <a:normAutofit/>
          </a:bodyPr>
          <a:lstStyle/>
          <a:p>
            <a:r>
              <a:rPr lang="en-US" dirty="0" smtClean="0"/>
              <a:t>If you have 1750 g of eggs how many dozen eggs do you have?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Some sample 1-step problems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Mass to dozen conversion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78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65569" y="2511072"/>
            <a:ext cx="1503623" cy="1459925"/>
            <a:chOff x="875897" y="2511072"/>
            <a:chExt cx="1503623" cy="1459925"/>
          </a:xfrm>
        </p:grpSpPr>
        <p:sp>
          <p:nvSpPr>
            <p:cNvPr id="2" name="Oval 1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94871" y="2963649"/>
              <a:ext cx="1065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Mass</a:t>
              </a:r>
              <a:endParaRPr lang="en-US" sz="28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87372" y="2511072"/>
            <a:ext cx="1536440" cy="1459925"/>
            <a:chOff x="875897" y="2511072"/>
            <a:chExt cx="1536440" cy="1459925"/>
          </a:xfrm>
        </p:grpSpPr>
        <p:sp>
          <p:nvSpPr>
            <p:cNvPr id="6" name="Oval 5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Dozen</a:t>
              </a:r>
              <a:endParaRPr lang="en-US" sz="2800" dirty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5323812" y="2803057"/>
            <a:ext cx="174175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89365" y="3627011"/>
            <a:ext cx="158207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83895" y="2438034"/>
            <a:ext cx="1784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 mass of a dozen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55966" y="3662250"/>
            <a:ext cx="17417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55966" y="2861520"/>
            <a:ext cx="1582078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44004" y="2399855"/>
            <a:ext cx="63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en-US" sz="2400" dirty="0" smtClean="0"/>
              <a:t>12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485964" y="3591537"/>
            <a:ext cx="63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÷ </a:t>
            </a:r>
            <a:r>
              <a:rPr lang="en-US" sz="2400" dirty="0" smtClean="0"/>
              <a:t>12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389365" y="3754186"/>
            <a:ext cx="1762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÷ mass of a dozen</a:t>
            </a:r>
            <a:endParaRPr lang="en-US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9526" y="2534099"/>
            <a:ext cx="1536440" cy="1459925"/>
            <a:chOff x="875897" y="2511072"/>
            <a:chExt cx="1536440" cy="1459925"/>
          </a:xfrm>
        </p:grpSpPr>
        <p:sp>
          <p:nvSpPr>
            <p:cNvPr id="21" name="Oval 20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Particles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6279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199" y="948952"/>
            <a:ext cx="4650601" cy="506392"/>
          </a:xfrm>
        </p:spPr>
        <p:txBody>
          <a:bodyPr/>
          <a:lstStyle/>
          <a:p>
            <a:r>
              <a:rPr lang="en-US" dirty="0" smtClean="0"/>
              <a:t>Mass to particle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199" y="1383306"/>
            <a:ext cx="8350307" cy="951685"/>
          </a:xfrm>
        </p:spPr>
        <p:txBody>
          <a:bodyPr>
            <a:normAutofit/>
          </a:bodyPr>
          <a:lstStyle/>
          <a:p>
            <a:r>
              <a:rPr lang="en-US" dirty="0" smtClean="0"/>
              <a:t>If you have 1300 g of doughnuts how many doughnuts do you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93504"/>
          </a:xfrm>
        </p:spPr>
        <p:txBody>
          <a:bodyPr>
            <a:normAutofit/>
          </a:bodyPr>
          <a:lstStyle/>
          <a:p>
            <a:r>
              <a:rPr lang="en-US" dirty="0" smtClean="0"/>
              <a:t>Some sample 2-step problems</a:t>
            </a:r>
            <a:endParaRPr lang="en-US" dirty="0"/>
          </a:p>
        </p:txBody>
      </p:sp>
      <p:sp>
        <p:nvSpPr>
          <p:cNvPr id="9" name="Text Placeholder 1"/>
          <p:cNvSpPr>
            <a:spLocks noGrp="1"/>
          </p:cNvSpPr>
          <p:nvPr>
            <p:ph type="body" idx="1"/>
          </p:nvPr>
        </p:nvSpPr>
        <p:spPr>
          <a:xfrm>
            <a:off x="457200" y="3834888"/>
            <a:ext cx="4650601" cy="506392"/>
          </a:xfrm>
        </p:spPr>
        <p:txBody>
          <a:bodyPr/>
          <a:lstStyle/>
          <a:p>
            <a:r>
              <a:rPr lang="en-US" dirty="0" smtClean="0"/>
              <a:t>Particle to mass conversion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2"/>
          </p:nvPr>
        </p:nvSpPr>
        <p:spPr>
          <a:xfrm>
            <a:off x="457200" y="4269242"/>
            <a:ext cx="8350307" cy="951685"/>
          </a:xfrm>
        </p:spPr>
        <p:txBody>
          <a:bodyPr>
            <a:normAutofit/>
          </a:bodyPr>
          <a:lstStyle/>
          <a:p>
            <a:r>
              <a:rPr lang="en-US" dirty="0" smtClean="0"/>
              <a:t>If you have 225 eggs how many grams of eggs do you have?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045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65569" y="2676744"/>
            <a:ext cx="1503623" cy="1459925"/>
            <a:chOff x="875897" y="2511072"/>
            <a:chExt cx="1503623" cy="1459925"/>
          </a:xfrm>
        </p:grpSpPr>
        <p:sp>
          <p:nvSpPr>
            <p:cNvPr id="2" name="Oval 1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94871" y="2963649"/>
              <a:ext cx="1065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Mass</a:t>
              </a:r>
              <a:endParaRPr lang="en-US" sz="28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87372" y="2676744"/>
            <a:ext cx="1536440" cy="1459925"/>
            <a:chOff x="875897" y="2511072"/>
            <a:chExt cx="1536440" cy="1459925"/>
          </a:xfrm>
        </p:grpSpPr>
        <p:sp>
          <p:nvSpPr>
            <p:cNvPr id="6" name="Oval 5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Dozen</a:t>
              </a:r>
              <a:endParaRPr lang="en-US" sz="2800" dirty="0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5323812" y="2968729"/>
            <a:ext cx="1741757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89365" y="3792683"/>
            <a:ext cx="158207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83895" y="2603706"/>
            <a:ext cx="1784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 mass of a dozen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55966" y="3827922"/>
            <a:ext cx="17417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55966" y="3027192"/>
            <a:ext cx="1582078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44004" y="2565527"/>
            <a:ext cx="63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</a:t>
            </a:r>
            <a:r>
              <a:rPr lang="en-US" sz="2400" dirty="0" smtClean="0"/>
              <a:t>12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485964" y="3757209"/>
            <a:ext cx="63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÷ </a:t>
            </a:r>
            <a:r>
              <a:rPr lang="en-US" sz="2400" dirty="0" smtClean="0"/>
              <a:t>12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389365" y="3919858"/>
            <a:ext cx="1762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÷ mass of a dozen</a:t>
            </a:r>
            <a:endParaRPr lang="en-US" sz="1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9526" y="2699771"/>
            <a:ext cx="1536440" cy="1459925"/>
            <a:chOff x="875897" y="2511072"/>
            <a:chExt cx="1536440" cy="1459925"/>
          </a:xfrm>
        </p:grpSpPr>
        <p:sp>
          <p:nvSpPr>
            <p:cNvPr id="21" name="Oval 20"/>
            <p:cNvSpPr/>
            <p:nvPr/>
          </p:nvSpPr>
          <p:spPr>
            <a:xfrm>
              <a:off x="875897" y="2511072"/>
              <a:ext cx="1503623" cy="1459925"/>
            </a:xfrm>
            <a:prstGeom prst="ellipse">
              <a:avLst/>
            </a:prstGeom>
            <a:solidFill>
              <a:schemeClr val="tx2">
                <a:alpha val="72000"/>
              </a:schemeClr>
            </a:solidFill>
            <a:ln>
              <a:solidFill>
                <a:schemeClr val="tx1"/>
              </a:solidFill>
            </a:ln>
            <a:effectLst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08714" y="2963649"/>
              <a:ext cx="1503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Particles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236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these two problems 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2051686"/>
          </a:xfrm>
        </p:spPr>
        <p:txBody>
          <a:bodyPr/>
          <a:lstStyle/>
          <a:p>
            <a:r>
              <a:rPr lang="en-US" dirty="0" smtClean="0"/>
              <a:t>You have 140 g of doughnuts.  How many dozen doughnuts do you have?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1540874"/>
          </a:xfrm>
        </p:spPr>
        <p:txBody>
          <a:bodyPr/>
          <a:lstStyle/>
          <a:p>
            <a:r>
              <a:rPr lang="en-US" dirty="0" smtClean="0"/>
              <a:t>You have 19 eggs.  How many grams of eggs do you have?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16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So… If you easily work in dozens for doughnuts and eggs, are we going to work with dozens for atoms and molecules?  Why or why not?</a:t>
            </a:r>
          </a:p>
          <a:p>
            <a:endParaRPr lang="en-US" dirty="0"/>
          </a:p>
          <a:p>
            <a:r>
              <a:rPr lang="en-US" dirty="0" smtClean="0"/>
              <a:t>Should we measure the mass of an atom in grams?  Why or why not?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Chemistry Units?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17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215</TotalTime>
  <Words>475</Words>
  <Application>Microsoft Macintosh PowerPoint</Application>
  <PresentationFormat>On-screen Show (4:3)</PresentationFormat>
  <Paragraphs>69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Molar Conversions</vt:lpstr>
      <vt:lpstr>A step sideways:  Working in Dozens</vt:lpstr>
      <vt:lpstr>Some sample 1-step problems</vt:lpstr>
      <vt:lpstr>Some sample 1-step problems</vt:lpstr>
      <vt:lpstr>PowerPoint Presentation</vt:lpstr>
      <vt:lpstr>Some sample 2-step problems</vt:lpstr>
      <vt:lpstr>PowerPoint Presentation</vt:lpstr>
      <vt:lpstr>Try these two problems on your own…</vt:lpstr>
      <vt:lpstr>Chemistry Units?</vt:lpstr>
      <vt:lpstr>Survey says…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Molar Conversions</dc:title>
  <dc:creator>CHRISTOPHER, STERMAN</dc:creator>
  <cp:lastModifiedBy>CHRISTOPHER, STERMAN</cp:lastModifiedBy>
  <cp:revision>16</cp:revision>
  <dcterms:created xsi:type="dcterms:W3CDTF">2012-04-03T13:30:27Z</dcterms:created>
  <dcterms:modified xsi:type="dcterms:W3CDTF">2012-04-19T12:01:53Z</dcterms:modified>
</cp:coreProperties>
</file>